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/>
    <p:restoredTop sz="94662"/>
  </p:normalViewPr>
  <p:slideViewPr>
    <p:cSldViewPr snapToGrid="0" snapToObjects="1">
      <p:cViewPr varScale="1">
        <p:scale>
          <a:sx n="104" d="100"/>
          <a:sy n="104" d="100"/>
        </p:scale>
        <p:origin x="216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08885-B8AB-704A-BC47-3C207A97E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A4377F-789F-064D-AB1F-A375CBB7A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C9AA2-A704-9742-A82D-EF26FED87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12527-CE4C-3D48-BA9E-F8159B730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F34BA-93B6-AC4B-B6EF-F650A4FAB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0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60AA-D13B-6948-8878-73F1D5FE2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53B232-21A2-FC44-9515-8D0BA8470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C4C90-825C-9946-BB51-E9E15430F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8FF9-DD43-534A-B3D9-DD2C77CC8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271CD-62C0-034F-9BDE-EDEF490F4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633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649B8E-16D1-1347-9111-F4E68ECF9D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EFCA59-C88C-DB40-BF4E-82A9BFDCD4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A5A52-E1B3-F04D-9002-142581793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9C08F-CA92-3E49-B2A2-61A93DD1D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30148-7F70-4442-A474-36EA06937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04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26F64-3BFB-2E4B-B653-15DA36881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57471-68C3-AF49-A727-BAD19AB12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C81AF-8199-4940-B5F5-3ADD05C9A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CEA8C-24BF-3248-B85A-273284927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28D55-7856-1B40-8A0E-CCD606DA5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414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B88EB-BE6E-814B-AE05-9C62D84C9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71916-A5C1-DF49-9397-509CD6FAF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24A21-303E-794F-8DD8-A1456BCC1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92276-85FF-1042-88F7-9E29F3567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1E636-8651-BE4C-A0E9-6C77314BE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39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F01B3-45E1-754A-B1B0-D1198D6F2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8A904-C2C8-7B44-94E0-E20EB37758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C9A911-3FEC-4846-ABF4-A20D18249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9168C1-423C-634E-B5D5-2E5741A9A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220F14-210E-F145-8EFC-73A78EBE3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87412-DE34-8A48-B71E-A82AEF0B7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677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01436-2AF3-C44B-AEB1-35ECEC7DC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F9CB83-FAD9-CA46-8B21-8F8DEFF66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2EAD8-F34D-974A-866B-75AA6E6249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BF3EEA-F21C-9445-A128-BDE224419A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E37526-1A2E-5A42-8745-2FEE4E6252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739E29-FF09-774D-A643-F6472DEFA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3363DA-BC1B-D147-92D4-275570CDA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60800-0034-4A49-A003-966259A3F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225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78B4B-D52F-5646-9159-DF379939F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677B64-4FE8-1049-829F-6800C1760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143CCF-30D1-F744-8830-9775518E6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C56E81-B5D7-F14F-9741-EDB52D414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500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B74B14-F205-EA4F-8492-10E4B3D56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A38999-4D6D-F24E-956F-A432DB85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21E311-B116-CF43-A53C-2F5436310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56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BE52A-B437-7746-8DB7-8961C84C8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0A00F-B51B-CD46-9A4F-5C84352E6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78CFC-3BA3-C345-B01C-51665F946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63E59-E99F-2149-9262-779DD454B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4B1E13-A053-5D47-9F17-58A7D6A86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613EE-1237-2D43-BBB4-2F7CC0133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75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86CCE-C67D-8148-B90D-53E6ECD85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643F2C-A481-0C45-AA3F-F6D0CD6821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B19E56-E213-EB4D-AB02-0FC2AC86B7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176D4E-B581-124E-AC12-01DC61BF1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FA99B3-05F5-3C47-82CB-F156DB1D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3B934D-4567-C542-9FD4-5B3E87ACC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87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2B2389-4F8A-3F42-807C-AFA09568A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47E6A-CE46-3B4E-8E0E-9EC138BBB7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14715-77AB-174F-811C-7922337452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B80EB-8116-8D46-BB64-3D596BB7E58E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A199D-D0B3-7147-84FC-DB7F77C729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55045-A5F8-C141-9C22-F6EDF5326F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D092E-9B71-AF4D-AA43-6DA586A0B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318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6FD28D-94E5-7547-B1FB-3D579B306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82" y="1426862"/>
            <a:ext cx="106553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8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730FC1-CC1D-B148-9D48-5FA50E678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831"/>
            <a:ext cx="12192000" cy="639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547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A04A56-40BD-1B41-B106-F44A0BBFD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717550"/>
            <a:ext cx="12052300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466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CB0F46-D53C-0543-AB6F-53A396601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50" y="279400"/>
            <a:ext cx="11417300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104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77AC27-5FD7-5241-BAA1-0CC99EAE6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1162050"/>
            <a:ext cx="112522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228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14E155-086B-4E4F-A97B-A83E3C2C5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193800"/>
            <a:ext cx="113538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5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C62B4F-BB14-464B-93D6-3D0456729F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007"/>
          <a:stretch/>
        </p:blipFill>
        <p:spPr>
          <a:xfrm>
            <a:off x="454626" y="1183158"/>
            <a:ext cx="9038029" cy="45133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1253E7-B51E-B343-B1C3-96C65B424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7538" y="2646060"/>
            <a:ext cx="23622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84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jiecao</dc:creator>
  <cp:lastModifiedBy>jiecao</cp:lastModifiedBy>
  <cp:revision>3</cp:revision>
  <dcterms:created xsi:type="dcterms:W3CDTF">2018-03-21T20:34:47Z</dcterms:created>
  <dcterms:modified xsi:type="dcterms:W3CDTF">2018-03-21T21:15:21Z</dcterms:modified>
</cp:coreProperties>
</file>

<file path=docProps/thumbnail.jpeg>
</file>